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7" r:id="rId4"/>
  </p:sldMasterIdLst>
  <p:notesMasterIdLst>
    <p:notesMasterId r:id="rId10"/>
  </p:notesMasterIdLst>
  <p:handoutMasterIdLst>
    <p:handoutMasterId r:id="rId11"/>
  </p:handoutMasterIdLst>
  <p:sldIdLst>
    <p:sldId id="261" r:id="rId5"/>
    <p:sldId id="270" r:id="rId6"/>
    <p:sldId id="269" r:id="rId7"/>
    <p:sldId id="271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35" autoAdjust="0"/>
  </p:normalViewPr>
  <p:slideViewPr>
    <p:cSldViewPr snapToGrid="0" snapToObjects="1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00" d="100"/>
          <a:sy n="100" d="100"/>
        </p:scale>
        <p:origin x="2592" y="-84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41CDB9B8-E81E-41E7-AE89-8F6EDFC88D92}">
      <dgm:prSet custT="1"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sz="2800" dirty="0"/>
            <a:t>Invite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7D34C7-9466-4514-BF51-7396C17436B5}">
      <dgm:prSet custT="1"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sz="2800" dirty="0"/>
            <a:t>adorn</a:t>
          </a:r>
          <a:endParaRPr lang="en-US" sz="4000" dirty="0"/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185869-F0D4-43E2-B08A-2F3E83EE98F3}">
      <dgm:prSet custT="1"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sz="2800" dirty="0"/>
            <a:t>Dance</a:t>
          </a:r>
          <a:endParaRPr lang="en-US" sz="4000" dirty="0"/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Ang="8100000" custLinFactNeighborY="-8586"/>
      <dgm:spPr>
        <a:prstGeom prst="teardrop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Y="-22919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Ang="8100000" custLinFactNeighborY="-8586"/>
      <dgm:spPr>
        <a:prstGeom prst="teardrop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 custLinFactNeighborX="-2010" custLinFactNeighborY="-94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Ang="8100000" custLinFactNeighborY="-8586"/>
      <dgm:spPr>
        <a:prstGeom prst="teardrop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LinFactNeighborX="-2106" custLinFactNeighborY="-7129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mp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F8CC9585-55E8-40A4-A809-29E25A9015CC}" type="presOf" srcId="{7B62DEA7-9DCD-4B2E-9DC5-BE121C266AFD}" destId="{87B1B46A-CA1D-4445-8579-F40C78A1880B}" srcOrd="0" destOrd="0" presId="urn:microsoft.com/office/officeart/2018/5/layout/IconCircleLabelList"/>
    <dgm:cxn modelId="{F7DB8392-31E3-477A-A254-EC2D4671CF89}" type="presOf" srcId="{8E185869-F0D4-43E2-B08A-2F3E83EE98F3}" destId="{3360347C-5C69-4C15-9A6A-3E9A9E20C3DA}" srcOrd="0" destOrd="0" presId="urn:microsoft.com/office/officeart/2018/5/layout/IconCircleLabelList"/>
    <dgm:cxn modelId="{12C7ECAA-870C-4BC5-B94F-86BC6BF51248}" type="presOf" srcId="{4D7D34C7-9466-4514-BF51-7396C17436B5}" destId="{529F61D3-444E-4541-AC4F-326FDA9BEAF3}" srcOrd="0" destOrd="0" presId="urn:microsoft.com/office/officeart/2018/5/layout/IconCircleLabelList"/>
    <dgm:cxn modelId="{A156FDB9-1268-44F0-AF36-D78B64A92BFB}" type="presOf" srcId="{41CDB9B8-E81E-41E7-AE89-8F6EDFC88D92}" destId="{7600CD1A-2D28-4054-8809-838E618A0595}" srcOrd="0" destOrd="0" presId="urn:microsoft.com/office/officeart/2018/5/layout/IconCircleLabelList"/>
    <dgm:cxn modelId="{43AF2DBA-4DDB-4A8A-8186-9FFE6DD0B5CB}" type="presParOf" srcId="{87B1B46A-CA1D-4445-8579-F40C78A1880B}" destId="{B78F77A9-D452-4F3F-ADF1-08124CDCB940}" srcOrd="0" destOrd="0" presId="urn:microsoft.com/office/officeart/2018/5/layout/IconCircleLabelList"/>
    <dgm:cxn modelId="{1AD31892-667A-493E-8809-A2C4F09B3F86}" type="presParOf" srcId="{B78F77A9-D452-4F3F-ADF1-08124CDCB940}" destId="{223CEBFB-B6C0-4518-9E76-B1250D3AEE20}" srcOrd="0" destOrd="0" presId="urn:microsoft.com/office/officeart/2018/5/layout/IconCircleLabelList"/>
    <dgm:cxn modelId="{71A91791-112A-4BF8-BB7F-AACC90BDEFE6}" type="presParOf" srcId="{B78F77A9-D452-4F3F-ADF1-08124CDCB940}" destId="{CEC3BB2D-F9F1-4489-93C4-A156AC3849E7}" srcOrd="1" destOrd="0" presId="urn:microsoft.com/office/officeart/2018/5/layout/IconCircleLabelList"/>
    <dgm:cxn modelId="{30FCF27E-9045-40F3-B697-8174D7A7BD5C}" type="presParOf" srcId="{B78F77A9-D452-4F3F-ADF1-08124CDCB940}" destId="{99D442A7-5D31-4CD1-A931-5F3D628718C8}" srcOrd="2" destOrd="0" presId="urn:microsoft.com/office/officeart/2018/5/layout/IconCircleLabelList"/>
    <dgm:cxn modelId="{3E1C49A9-1B11-4AD7-8CC2-2D9A75C848A1}" type="presParOf" srcId="{B78F77A9-D452-4F3F-ADF1-08124CDCB940}" destId="{7600CD1A-2D28-4054-8809-838E618A0595}" srcOrd="3" destOrd="0" presId="urn:microsoft.com/office/officeart/2018/5/layout/IconCircleLabelList"/>
    <dgm:cxn modelId="{D7FE0241-E462-4584-B272-1FC20419D8D5}" type="presParOf" srcId="{87B1B46A-CA1D-4445-8579-F40C78A1880B}" destId="{9D599636-89FD-41B5-970D-9F8617BA295C}" srcOrd="1" destOrd="0" presId="urn:microsoft.com/office/officeart/2018/5/layout/IconCircleLabelList"/>
    <dgm:cxn modelId="{CC2EF600-966E-4326-BBDA-7ED21DFE01EC}" type="presParOf" srcId="{87B1B46A-CA1D-4445-8579-F40C78A1880B}" destId="{E765D845-767A-46E9-BD73-B0B0E82FE9B0}" srcOrd="2" destOrd="0" presId="urn:microsoft.com/office/officeart/2018/5/layout/IconCircleLabelList"/>
    <dgm:cxn modelId="{2DB52372-902A-45C4-BAC3-93F60F12DCCE}" type="presParOf" srcId="{E765D845-767A-46E9-BD73-B0B0E82FE9B0}" destId="{F82A6E7C-4234-4816-9EB8-ED399009E25C}" srcOrd="0" destOrd="0" presId="urn:microsoft.com/office/officeart/2018/5/layout/IconCircleLabelList"/>
    <dgm:cxn modelId="{2DEA8D59-F7F8-47F9-83C8-D63B560B4B73}" type="presParOf" srcId="{E765D845-767A-46E9-BD73-B0B0E82FE9B0}" destId="{8BA5F9BB-3E28-4026-A392-7F4C0A3085E2}" srcOrd="1" destOrd="0" presId="urn:microsoft.com/office/officeart/2018/5/layout/IconCircleLabelList"/>
    <dgm:cxn modelId="{DDE28675-8F30-42EA-A376-5D42C60D8F44}" type="presParOf" srcId="{E765D845-767A-46E9-BD73-B0B0E82FE9B0}" destId="{DC8182C7-C8E0-4DAE-B344-FE508B06E860}" srcOrd="2" destOrd="0" presId="urn:microsoft.com/office/officeart/2018/5/layout/IconCircleLabelList"/>
    <dgm:cxn modelId="{00206667-C36F-4287-8D1F-E8676B86238A}" type="presParOf" srcId="{E765D845-767A-46E9-BD73-B0B0E82FE9B0}" destId="{529F61D3-444E-4541-AC4F-326FDA9BEAF3}" srcOrd="3" destOrd="0" presId="urn:microsoft.com/office/officeart/2018/5/layout/IconCircleLabelList"/>
    <dgm:cxn modelId="{D7ACB6EB-3E04-42C6-9DA9-35A737AC1D45}" type="presParOf" srcId="{87B1B46A-CA1D-4445-8579-F40C78A1880B}" destId="{A999AABC-CAD9-4E1C-B78B-2BECA8D43C27}" srcOrd="3" destOrd="0" presId="urn:microsoft.com/office/officeart/2018/5/layout/IconCircleLabelList"/>
    <dgm:cxn modelId="{842E3EF3-01DF-45A7-9922-BF124F6E2EF8}" type="presParOf" srcId="{87B1B46A-CA1D-4445-8579-F40C78A1880B}" destId="{DB99A9BB-B1B8-433F-A4FA-6F31B826EE48}" srcOrd="4" destOrd="0" presId="urn:microsoft.com/office/officeart/2018/5/layout/IconCircleLabelList"/>
    <dgm:cxn modelId="{542A1015-BE7D-43DA-B859-6EFF6D98A4B6}" type="presParOf" srcId="{DB99A9BB-B1B8-433F-A4FA-6F31B826EE48}" destId="{CA848760-99D5-488A-AFB3-9EA6BD946B87}" srcOrd="0" destOrd="0" presId="urn:microsoft.com/office/officeart/2018/5/layout/IconCircleLabelList"/>
    <dgm:cxn modelId="{2F6AA294-D666-4B10-9755-A3E5BC73EDA2}" type="presParOf" srcId="{DB99A9BB-B1B8-433F-A4FA-6F31B826EE48}" destId="{FD5546ED-1D49-469E-BE29-17C87FAFD7C8}" srcOrd="1" destOrd="0" presId="urn:microsoft.com/office/officeart/2018/5/layout/IconCircleLabelList"/>
    <dgm:cxn modelId="{F285DB80-D840-4A69-BAFD-E8CFA8E89E53}" type="presParOf" srcId="{DB99A9BB-B1B8-433F-A4FA-6F31B826EE48}" destId="{408A0B1B-BC17-40DB-A76F-65541C3B4325}" srcOrd="2" destOrd="0" presId="urn:microsoft.com/office/officeart/2018/5/layout/IconCircleLabelList"/>
    <dgm:cxn modelId="{60339241-C34B-4EC1-96C2-B6689E868C9C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LinedList" loCatId="cycle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/>
      <dgm:t>
        <a:bodyPr anchor="ctr"/>
        <a:lstStyle/>
        <a:p>
          <a:r>
            <a:rPr lang="en-US" sz="2600" b="0" dirty="0"/>
            <a:t>Games</a:t>
          </a:r>
          <a:br>
            <a:rPr lang="en-US" sz="2600" b="0" dirty="0"/>
          </a:br>
          <a:r>
            <a:rPr lang="en-US" sz="1600" b="0" dirty="0"/>
            <a:t>(explanation + YouTube link)</a:t>
          </a:r>
          <a:endParaRPr lang="en-US" sz="2600" b="0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700"/>
        </a:p>
      </dgm:t>
    </dgm:pt>
    <dgm:pt modelId="{808B76D0-8EC7-469A-93AC-7A6017188A9D}" type="sibTrans" cxnId="{C5E94186-9CB6-4C42-92B3-C546CC53A7B9}">
      <dgm:prSet phldrT="1"/>
      <dgm:spPr/>
      <dgm:t>
        <a:bodyPr/>
        <a:lstStyle/>
        <a:p>
          <a:endParaRPr lang="en-US"/>
        </a:p>
      </dgm:t>
    </dgm:pt>
    <dgm:pt modelId="{4E8D2E69-0173-4BD3-B96A-7A9C5DD12B47}">
      <dgm:prSet custT="1"/>
      <dgm:spPr/>
      <dgm:t>
        <a:bodyPr anchor="ctr"/>
        <a:lstStyle/>
        <a:p>
          <a:r>
            <a:rPr lang="en-US" sz="2600" dirty="0"/>
            <a:t>Sort-hat algorithm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700"/>
        </a:p>
      </dgm:t>
    </dgm:pt>
    <dgm:pt modelId="{FEF1E80E-8A9E-4B0A-817C-2A4CFDCF3FB2}" type="sibTrans" cxnId="{0F866C41-EB5F-47BD-A2CD-A58671F15B67}">
      <dgm:prSet phldrT="2"/>
      <dgm:spPr/>
      <dgm:t>
        <a:bodyPr/>
        <a:lstStyle/>
        <a:p>
          <a:endParaRPr lang="en-US"/>
        </a:p>
      </dgm:t>
    </dgm:pt>
    <dgm:pt modelId="{93A6A030-ABAB-4EFA-B539-0FDB3E07C1EF}">
      <dgm:prSet custT="1"/>
      <dgm:spPr/>
      <dgm:t>
        <a:bodyPr anchor="ctr"/>
        <a:lstStyle/>
        <a:p>
          <a:r>
            <a:rPr lang="en-US" sz="2600" dirty="0"/>
            <a:t>Sort-hat GUI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700"/>
        </a:p>
      </dgm:t>
    </dgm:pt>
    <dgm:pt modelId="{BFE0749E-E343-4A6F-BD09-2810EE6B4BD7}" type="sibTrans" cxnId="{4B40C8DC-6B57-4F5B-8440-7241C649700B}">
      <dgm:prSet phldrT="3"/>
      <dgm:spPr/>
      <dgm:t>
        <a:bodyPr/>
        <a:lstStyle/>
        <a:p>
          <a:endParaRPr lang="en-US"/>
        </a:p>
      </dgm:t>
    </dgm:pt>
    <dgm:pt modelId="{28C0358F-A103-4E37-ABBE-802A42CA9455}">
      <dgm:prSet custT="1"/>
      <dgm:spPr/>
      <dgm:t>
        <a:bodyPr anchor="ctr"/>
        <a:lstStyle/>
        <a:p>
          <a:r>
            <a:rPr lang="en-US" sz="2600" dirty="0"/>
            <a:t>Display page designs</a:t>
          </a:r>
        </a:p>
      </dgm:t>
    </dgm:pt>
    <dgm:pt modelId="{50F671F3-44B0-4D32-8E95-B3A6EE465EBF}" type="parTrans" cxnId="{EEB02260-7602-4B5F-BA10-C4DA20C15813}">
      <dgm:prSet/>
      <dgm:spPr/>
      <dgm:t>
        <a:bodyPr/>
        <a:lstStyle/>
        <a:p>
          <a:endParaRPr lang="en-IE"/>
        </a:p>
      </dgm:t>
    </dgm:pt>
    <dgm:pt modelId="{A4E4E91B-6674-4271-B64D-0035228A6D59}" type="sibTrans" cxnId="{EEB02260-7602-4B5F-BA10-C4DA20C15813}">
      <dgm:prSet/>
      <dgm:spPr/>
      <dgm:t>
        <a:bodyPr/>
        <a:lstStyle/>
        <a:p>
          <a:endParaRPr lang="en-IE"/>
        </a:p>
      </dgm:t>
    </dgm:pt>
    <dgm:pt modelId="{05CB8F5C-D395-AD40-BBD9-53369BE84640}" type="pres">
      <dgm:prSet presAssocID="{D4503D04-C97E-4622-AE07-D0307CB3B4CA}" presName="vert0" presStyleCnt="0">
        <dgm:presLayoutVars>
          <dgm:dir/>
          <dgm:animOne val="branch"/>
          <dgm:animLvl val="lvl"/>
        </dgm:presLayoutVars>
      </dgm:prSet>
      <dgm:spPr/>
    </dgm:pt>
    <dgm:pt modelId="{15F5B303-C42A-0F46-B1B4-9FC2C90E8F5B}" type="pres">
      <dgm:prSet presAssocID="{AAC263CB-8256-4B03-92FE-1622698FB3E9}" presName="thickLine" presStyleLbl="alignNode1" presStyleIdx="0" presStyleCnt="4"/>
      <dgm:spPr/>
    </dgm:pt>
    <dgm:pt modelId="{8991E26A-5377-6C4C-8ACE-EF7A7F0A5D91}" type="pres">
      <dgm:prSet presAssocID="{AAC263CB-8256-4B03-92FE-1622698FB3E9}" presName="horz1" presStyleCnt="0"/>
      <dgm:spPr/>
    </dgm:pt>
    <dgm:pt modelId="{ADE9C513-F9D6-7C40-9628-67B2B6D9AAB3}" type="pres">
      <dgm:prSet presAssocID="{AAC263CB-8256-4B03-92FE-1622698FB3E9}" presName="tx1" presStyleLbl="revTx" presStyleIdx="0" presStyleCnt="4"/>
      <dgm:spPr/>
    </dgm:pt>
    <dgm:pt modelId="{5EBEDC1B-DA6E-E346-9EA8-82F9E7C92E5D}" type="pres">
      <dgm:prSet presAssocID="{AAC263CB-8256-4B03-92FE-1622698FB3E9}" presName="vert1" presStyleCnt="0"/>
      <dgm:spPr/>
    </dgm:pt>
    <dgm:pt modelId="{B6682269-A845-6E41-9BE5-F15128675201}" type="pres">
      <dgm:prSet presAssocID="{4E8D2E69-0173-4BD3-B96A-7A9C5DD12B47}" presName="thickLine" presStyleLbl="alignNode1" presStyleIdx="1" presStyleCnt="4"/>
      <dgm:spPr/>
    </dgm:pt>
    <dgm:pt modelId="{B6250893-DD69-9641-83FE-37FE4BA6A95F}" type="pres">
      <dgm:prSet presAssocID="{4E8D2E69-0173-4BD3-B96A-7A9C5DD12B47}" presName="horz1" presStyleCnt="0"/>
      <dgm:spPr/>
    </dgm:pt>
    <dgm:pt modelId="{C98F729D-14CA-1448-A52F-24A02E051745}" type="pres">
      <dgm:prSet presAssocID="{4E8D2E69-0173-4BD3-B96A-7A9C5DD12B47}" presName="tx1" presStyleLbl="revTx" presStyleIdx="1" presStyleCnt="4"/>
      <dgm:spPr/>
    </dgm:pt>
    <dgm:pt modelId="{A5761775-219E-F647-B0FE-73507CBA0C1C}" type="pres">
      <dgm:prSet presAssocID="{4E8D2E69-0173-4BD3-B96A-7A9C5DD12B47}" presName="vert1" presStyleCnt="0"/>
      <dgm:spPr/>
    </dgm:pt>
    <dgm:pt modelId="{D1894A20-DB91-634C-8782-9C8A13103FF6}" type="pres">
      <dgm:prSet presAssocID="{93A6A030-ABAB-4EFA-B539-0FDB3E07C1EF}" presName="thickLine" presStyleLbl="alignNode1" presStyleIdx="2" presStyleCnt="4"/>
      <dgm:spPr/>
    </dgm:pt>
    <dgm:pt modelId="{853F3E66-3B0E-C841-98D5-6802A7A2E4A8}" type="pres">
      <dgm:prSet presAssocID="{93A6A030-ABAB-4EFA-B539-0FDB3E07C1EF}" presName="horz1" presStyleCnt="0"/>
      <dgm:spPr/>
    </dgm:pt>
    <dgm:pt modelId="{B705F7BA-757C-6549-9C73-2326015D6723}" type="pres">
      <dgm:prSet presAssocID="{93A6A030-ABAB-4EFA-B539-0FDB3E07C1EF}" presName="tx1" presStyleLbl="revTx" presStyleIdx="2" presStyleCnt="4"/>
      <dgm:spPr/>
    </dgm:pt>
    <dgm:pt modelId="{9AF48A18-E74E-3E43-BCF5-5CD009AF2410}" type="pres">
      <dgm:prSet presAssocID="{93A6A030-ABAB-4EFA-B539-0FDB3E07C1EF}" presName="vert1" presStyleCnt="0"/>
      <dgm:spPr/>
    </dgm:pt>
    <dgm:pt modelId="{6624B652-1383-4EA6-BBF5-4619ABEF0CD0}" type="pres">
      <dgm:prSet presAssocID="{28C0358F-A103-4E37-ABBE-802A42CA9455}" presName="thickLine" presStyleLbl="alignNode1" presStyleIdx="3" presStyleCnt="4"/>
      <dgm:spPr/>
    </dgm:pt>
    <dgm:pt modelId="{275DDA4C-F01F-4E53-B852-58E96856322B}" type="pres">
      <dgm:prSet presAssocID="{28C0358F-A103-4E37-ABBE-802A42CA9455}" presName="horz1" presStyleCnt="0"/>
      <dgm:spPr/>
    </dgm:pt>
    <dgm:pt modelId="{8BA78B9A-0429-4D67-AB6C-FBF4B6B3A57D}" type="pres">
      <dgm:prSet presAssocID="{28C0358F-A103-4E37-ABBE-802A42CA9455}" presName="tx1" presStyleLbl="revTx" presStyleIdx="3" presStyleCnt="4"/>
      <dgm:spPr/>
    </dgm:pt>
    <dgm:pt modelId="{9C6F5F82-6EB3-48E0-B983-2F535A9BDF68}" type="pres">
      <dgm:prSet presAssocID="{28C0358F-A103-4E37-ABBE-802A42CA9455}" presName="vert1" presStyleCnt="0"/>
      <dgm:spPr/>
    </dgm:pt>
  </dgm:ptLst>
  <dgm:cxnLst>
    <dgm:cxn modelId="{C0D49B09-AD5B-4EAA-9258-A08D75178C5C}" type="presOf" srcId="{28C0358F-A103-4E37-ABBE-802A42CA9455}" destId="{8BA78B9A-0429-4D67-AB6C-FBF4B6B3A57D}" srcOrd="0" destOrd="0" presId="urn:microsoft.com/office/officeart/2008/layout/LinedList"/>
    <dgm:cxn modelId="{EEB02260-7602-4B5F-BA10-C4DA20C15813}" srcId="{D4503D04-C97E-4622-AE07-D0307CB3B4CA}" destId="{28C0358F-A103-4E37-ABBE-802A42CA9455}" srcOrd="3" destOrd="0" parTransId="{50F671F3-44B0-4D32-8E95-B3A6EE465EBF}" sibTransId="{A4E4E91B-6674-4271-B64D-0035228A6D59}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961F658-1A01-419D-8829-C19CF33B683E}" type="presOf" srcId="{D4503D04-C97E-4622-AE07-D0307CB3B4CA}" destId="{05CB8F5C-D395-AD40-BBD9-53369BE84640}" srcOrd="0" destOrd="0" presId="urn:microsoft.com/office/officeart/2008/layout/Line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1C480D9B-BFFF-487A-A296-1909F8771784}" type="presOf" srcId="{93A6A030-ABAB-4EFA-B539-0FDB3E07C1EF}" destId="{B705F7BA-757C-6549-9C73-2326015D6723}" srcOrd="0" destOrd="0" presId="urn:microsoft.com/office/officeart/2008/layout/LinedList"/>
    <dgm:cxn modelId="{6B5095C9-0410-4AA3-B27B-9F5461D584A9}" type="presOf" srcId="{AAC263CB-8256-4B03-92FE-1622698FB3E9}" destId="{ADE9C513-F9D6-7C40-9628-67B2B6D9AAB3}" srcOrd="0" destOrd="0" presId="urn:microsoft.com/office/officeart/2008/layout/LinedList"/>
    <dgm:cxn modelId="{5DCD85D4-C9AC-4FF9-8CF7-75A1DB339DF0}" type="presOf" srcId="{4E8D2E69-0173-4BD3-B96A-7A9C5DD12B47}" destId="{C98F729D-14CA-1448-A52F-24A02E051745}" srcOrd="0" destOrd="0" presId="urn:microsoft.com/office/officeart/2008/layout/Line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305B609F-F4D4-467A-8D6C-0CE8327B5064}" type="presParOf" srcId="{05CB8F5C-D395-AD40-BBD9-53369BE84640}" destId="{15F5B303-C42A-0F46-B1B4-9FC2C90E8F5B}" srcOrd="0" destOrd="0" presId="urn:microsoft.com/office/officeart/2008/layout/LinedList"/>
    <dgm:cxn modelId="{1FF3B57A-B3B2-47B4-BF99-6BF3AE14355A}" type="presParOf" srcId="{05CB8F5C-D395-AD40-BBD9-53369BE84640}" destId="{8991E26A-5377-6C4C-8ACE-EF7A7F0A5D91}" srcOrd="1" destOrd="0" presId="urn:microsoft.com/office/officeart/2008/layout/LinedList"/>
    <dgm:cxn modelId="{CD6252FF-5568-41D9-9B28-4FA46E8379E2}" type="presParOf" srcId="{8991E26A-5377-6C4C-8ACE-EF7A7F0A5D91}" destId="{ADE9C513-F9D6-7C40-9628-67B2B6D9AAB3}" srcOrd="0" destOrd="0" presId="urn:microsoft.com/office/officeart/2008/layout/LinedList"/>
    <dgm:cxn modelId="{0C3480C7-7EF3-4C7D-9287-C263F3299DD2}" type="presParOf" srcId="{8991E26A-5377-6C4C-8ACE-EF7A7F0A5D91}" destId="{5EBEDC1B-DA6E-E346-9EA8-82F9E7C92E5D}" srcOrd="1" destOrd="0" presId="urn:microsoft.com/office/officeart/2008/layout/LinedList"/>
    <dgm:cxn modelId="{3F16D9FD-91FC-4C5A-990C-0E6B40BC39BE}" type="presParOf" srcId="{05CB8F5C-D395-AD40-BBD9-53369BE84640}" destId="{B6682269-A845-6E41-9BE5-F15128675201}" srcOrd="2" destOrd="0" presId="urn:microsoft.com/office/officeart/2008/layout/LinedList"/>
    <dgm:cxn modelId="{93551DAF-37A9-4B0F-88D7-C532A565C645}" type="presParOf" srcId="{05CB8F5C-D395-AD40-BBD9-53369BE84640}" destId="{B6250893-DD69-9641-83FE-37FE4BA6A95F}" srcOrd="3" destOrd="0" presId="urn:microsoft.com/office/officeart/2008/layout/LinedList"/>
    <dgm:cxn modelId="{43B49782-15C2-457E-B349-A76A5BAAE1D0}" type="presParOf" srcId="{B6250893-DD69-9641-83FE-37FE4BA6A95F}" destId="{C98F729D-14CA-1448-A52F-24A02E051745}" srcOrd="0" destOrd="0" presId="urn:microsoft.com/office/officeart/2008/layout/LinedList"/>
    <dgm:cxn modelId="{13E09BE0-0395-431C-8941-FB9DA6C3A9C0}" type="presParOf" srcId="{B6250893-DD69-9641-83FE-37FE4BA6A95F}" destId="{A5761775-219E-F647-B0FE-73507CBA0C1C}" srcOrd="1" destOrd="0" presId="urn:microsoft.com/office/officeart/2008/layout/LinedList"/>
    <dgm:cxn modelId="{7C47D258-CADF-4379-ACB0-53035ABF9896}" type="presParOf" srcId="{05CB8F5C-D395-AD40-BBD9-53369BE84640}" destId="{D1894A20-DB91-634C-8782-9C8A13103FF6}" srcOrd="4" destOrd="0" presId="urn:microsoft.com/office/officeart/2008/layout/LinedList"/>
    <dgm:cxn modelId="{52191ABC-F4E2-49BC-8DF8-7052F5A8B576}" type="presParOf" srcId="{05CB8F5C-D395-AD40-BBD9-53369BE84640}" destId="{853F3E66-3B0E-C841-98D5-6802A7A2E4A8}" srcOrd="5" destOrd="0" presId="urn:microsoft.com/office/officeart/2008/layout/LinedList"/>
    <dgm:cxn modelId="{380DD7A1-93C9-4F55-AC16-9C70BD97C3A4}" type="presParOf" srcId="{853F3E66-3B0E-C841-98D5-6802A7A2E4A8}" destId="{B705F7BA-757C-6549-9C73-2326015D6723}" srcOrd="0" destOrd="0" presId="urn:microsoft.com/office/officeart/2008/layout/LinedList"/>
    <dgm:cxn modelId="{C1A29389-0FA5-45C7-9310-044A512177EB}" type="presParOf" srcId="{853F3E66-3B0E-C841-98D5-6802A7A2E4A8}" destId="{9AF48A18-E74E-3E43-BCF5-5CD009AF2410}" srcOrd="1" destOrd="0" presId="urn:microsoft.com/office/officeart/2008/layout/LinedList"/>
    <dgm:cxn modelId="{114DD545-74D0-4855-9E07-3CD742FA316D}" type="presParOf" srcId="{05CB8F5C-D395-AD40-BBD9-53369BE84640}" destId="{6624B652-1383-4EA6-BBF5-4619ABEF0CD0}" srcOrd="6" destOrd="0" presId="urn:microsoft.com/office/officeart/2008/layout/LinedList"/>
    <dgm:cxn modelId="{9C976979-43D1-4952-89DF-8AE4AB5E7CAA}" type="presParOf" srcId="{05CB8F5C-D395-AD40-BBD9-53369BE84640}" destId="{275DDA4C-F01F-4E53-B852-58E96856322B}" srcOrd="7" destOrd="0" presId="urn:microsoft.com/office/officeart/2008/layout/LinedList"/>
    <dgm:cxn modelId="{6B61BB6D-A011-4BDE-9E52-ECFDB9913D12}" type="presParOf" srcId="{275DDA4C-F01F-4E53-B852-58E96856322B}" destId="{8BA78B9A-0429-4D67-AB6C-FBF4B6B3A57D}" srcOrd="0" destOrd="0" presId="urn:microsoft.com/office/officeart/2008/layout/LinedList"/>
    <dgm:cxn modelId="{EA723C66-C969-4CE5-9435-7A9F960AE929}" type="presParOf" srcId="{275DDA4C-F01F-4E53-B852-58E96856322B}" destId="{9C6F5F82-6EB3-48E0-B983-2F535A9BDF68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 rot="8100000">
          <a:off x="539699" y="69183"/>
          <a:ext cx="1475437" cy="1475437"/>
        </a:xfrm>
        <a:prstGeom prst="teardrop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854136" y="316278"/>
          <a:ext cx="846562" cy="84656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68043" y="2130864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/>
            <a:t>Invite</a:t>
          </a:r>
        </a:p>
      </dsp:txBody>
      <dsp:txXfrm>
        <a:off x="68043" y="2130864"/>
        <a:ext cx="2418750" cy="720000"/>
      </dsp:txXfrm>
    </dsp:sp>
    <dsp:sp modelId="{F82A6E7C-4234-4816-9EB8-ED399009E25C}">
      <dsp:nvSpPr>
        <dsp:cNvPr id="0" name=""/>
        <dsp:cNvSpPr/>
      </dsp:nvSpPr>
      <dsp:spPr>
        <a:xfrm rot="8100000">
          <a:off x="3381730" y="69183"/>
          <a:ext cx="1475437" cy="1475437"/>
        </a:xfrm>
        <a:prstGeom prst="teardrop">
          <a:avLst/>
        </a:prstGeom>
        <a:solidFill>
          <a:schemeClr val="accent5">
            <a:hueOff val="2019641"/>
            <a:satOff val="6027"/>
            <a:lumOff val="78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3679152" y="430064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2910074" y="2130864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/>
            <a:t>adorn</a:t>
          </a:r>
          <a:endParaRPr lang="en-US" sz="4000" kern="1200" dirty="0"/>
        </a:p>
      </dsp:txBody>
      <dsp:txXfrm>
        <a:off x="2910074" y="2130864"/>
        <a:ext cx="2418750" cy="720000"/>
      </dsp:txXfrm>
    </dsp:sp>
    <dsp:sp modelId="{CA848760-99D5-488A-AFB3-9EA6BD946B87}">
      <dsp:nvSpPr>
        <dsp:cNvPr id="0" name=""/>
        <dsp:cNvSpPr/>
      </dsp:nvSpPr>
      <dsp:spPr>
        <a:xfrm rot="8100000">
          <a:off x="6223762" y="69183"/>
          <a:ext cx="1475437" cy="1475437"/>
        </a:xfrm>
        <a:prstGeom prst="teardrop">
          <a:avLst/>
        </a:prstGeom>
        <a:solidFill>
          <a:schemeClr val="accent5">
            <a:hueOff val="4039281"/>
            <a:satOff val="12053"/>
            <a:lumOff val="1568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6520370" y="449950"/>
          <a:ext cx="846562" cy="84656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5752105" y="2130864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dirty="0"/>
            <a:t>Dance</a:t>
          </a:r>
          <a:endParaRPr lang="en-US" sz="4000" kern="1200" dirty="0"/>
        </a:p>
      </dsp:txBody>
      <dsp:txXfrm>
        <a:off x="5752105" y="2130864"/>
        <a:ext cx="241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5B303-C42A-0F46-B1B4-9FC2C90E8F5B}">
      <dsp:nvSpPr>
        <dsp:cNvPr id="0" name=""/>
        <dsp:cNvSpPr/>
      </dsp:nvSpPr>
      <dsp:spPr>
        <a:xfrm>
          <a:off x="0" y="0"/>
          <a:ext cx="48332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E9C513-F9D6-7C40-9628-67B2B6D9AAB3}">
      <dsp:nvSpPr>
        <dsp:cNvPr id="0" name=""/>
        <dsp:cNvSpPr/>
      </dsp:nvSpPr>
      <dsp:spPr>
        <a:xfrm>
          <a:off x="0" y="0"/>
          <a:ext cx="4833256" cy="944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/>
            <a:t>Games</a:t>
          </a:r>
          <a:br>
            <a:rPr lang="en-US" sz="2600" b="0" kern="1200" dirty="0"/>
          </a:br>
          <a:r>
            <a:rPr lang="en-US" sz="1600" b="0" kern="1200" dirty="0"/>
            <a:t>(explanation + YouTube link)</a:t>
          </a:r>
          <a:endParaRPr lang="en-US" sz="2600" b="0" kern="1200" dirty="0"/>
        </a:p>
      </dsp:txBody>
      <dsp:txXfrm>
        <a:off x="0" y="0"/>
        <a:ext cx="4833256" cy="944562"/>
      </dsp:txXfrm>
    </dsp:sp>
    <dsp:sp modelId="{B6682269-A845-6E41-9BE5-F15128675201}">
      <dsp:nvSpPr>
        <dsp:cNvPr id="0" name=""/>
        <dsp:cNvSpPr/>
      </dsp:nvSpPr>
      <dsp:spPr>
        <a:xfrm>
          <a:off x="0" y="944562"/>
          <a:ext cx="4833256" cy="0"/>
        </a:xfrm>
        <a:prstGeom prst="line">
          <a:avLst/>
        </a:prstGeom>
        <a:solidFill>
          <a:schemeClr val="accent2">
            <a:hueOff val="-2550160"/>
            <a:satOff val="-3760"/>
            <a:lumOff val="-262"/>
            <a:alphaOff val="0"/>
          </a:schemeClr>
        </a:solidFill>
        <a:ln w="9525" cap="rnd" cmpd="sng" algn="ctr">
          <a:solidFill>
            <a:schemeClr val="accent2">
              <a:hueOff val="-2550160"/>
              <a:satOff val="-3760"/>
              <a:lumOff val="-26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98F729D-14CA-1448-A52F-24A02E051745}">
      <dsp:nvSpPr>
        <dsp:cNvPr id="0" name=""/>
        <dsp:cNvSpPr/>
      </dsp:nvSpPr>
      <dsp:spPr>
        <a:xfrm>
          <a:off x="0" y="944562"/>
          <a:ext cx="4833256" cy="944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Sort-hat algorithm</a:t>
          </a:r>
        </a:p>
      </dsp:txBody>
      <dsp:txXfrm>
        <a:off x="0" y="944562"/>
        <a:ext cx="4833256" cy="944562"/>
      </dsp:txXfrm>
    </dsp:sp>
    <dsp:sp modelId="{D1894A20-DB91-634C-8782-9C8A13103FF6}">
      <dsp:nvSpPr>
        <dsp:cNvPr id="0" name=""/>
        <dsp:cNvSpPr/>
      </dsp:nvSpPr>
      <dsp:spPr>
        <a:xfrm>
          <a:off x="0" y="1889125"/>
          <a:ext cx="4833256" cy="0"/>
        </a:xfrm>
        <a:prstGeom prst="line">
          <a:avLst/>
        </a:prstGeom>
        <a:solidFill>
          <a:schemeClr val="accent2">
            <a:hueOff val="-5100320"/>
            <a:satOff val="-7520"/>
            <a:lumOff val="-523"/>
            <a:alphaOff val="0"/>
          </a:schemeClr>
        </a:solidFill>
        <a:ln w="9525" cap="rnd" cmpd="sng" algn="ctr">
          <a:solidFill>
            <a:schemeClr val="accent2">
              <a:hueOff val="-5100320"/>
              <a:satOff val="-7520"/>
              <a:lumOff val="-52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705F7BA-757C-6549-9C73-2326015D6723}">
      <dsp:nvSpPr>
        <dsp:cNvPr id="0" name=""/>
        <dsp:cNvSpPr/>
      </dsp:nvSpPr>
      <dsp:spPr>
        <a:xfrm>
          <a:off x="0" y="1889125"/>
          <a:ext cx="4833256" cy="944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Sort-hat GUI</a:t>
          </a:r>
        </a:p>
      </dsp:txBody>
      <dsp:txXfrm>
        <a:off x="0" y="1889125"/>
        <a:ext cx="4833256" cy="944562"/>
      </dsp:txXfrm>
    </dsp:sp>
    <dsp:sp modelId="{6624B652-1383-4EA6-BBF5-4619ABEF0CD0}">
      <dsp:nvSpPr>
        <dsp:cNvPr id="0" name=""/>
        <dsp:cNvSpPr/>
      </dsp:nvSpPr>
      <dsp:spPr>
        <a:xfrm>
          <a:off x="0" y="2833687"/>
          <a:ext cx="4833256" cy="0"/>
        </a:xfrm>
        <a:prstGeom prst="line">
          <a:avLst/>
        </a:prstGeom>
        <a:solidFill>
          <a:schemeClr val="accent2">
            <a:hueOff val="-7650481"/>
            <a:satOff val="-11280"/>
            <a:lumOff val="-785"/>
            <a:alphaOff val="0"/>
          </a:schemeClr>
        </a:solidFill>
        <a:ln w="9525" cap="rnd" cmpd="sng" algn="ctr">
          <a:solidFill>
            <a:schemeClr val="accent2">
              <a:hueOff val="-7650481"/>
              <a:satOff val="-11280"/>
              <a:lumOff val="-78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BA78B9A-0429-4D67-AB6C-FBF4B6B3A57D}">
      <dsp:nvSpPr>
        <dsp:cNvPr id="0" name=""/>
        <dsp:cNvSpPr/>
      </dsp:nvSpPr>
      <dsp:spPr>
        <a:xfrm>
          <a:off x="0" y="2833687"/>
          <a:ext cx="4833256" cy="944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Display page designs</a:t>
          </a:r>
        </a:p>
      </dsp:txBody>
      <dsp:txXfrm>
        <a:off x="0" y="2833687"/>
        <a:ext cx="4833256" cy="9445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73E014-A6AA-472C-8E12-1D9B2DEC57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AA60B8-51CB-4CEB-8F1F-B3D7B7F00C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2B26F-7429-404A-9C5E-0E429E02A42E}" type="datetimeFigureOut">
              <a:rPr lang="en-US" smtClean="0"/>
              <a:t>10/25/2021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84C44-A5E4-4BDA-B29B-03462F0688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CB09A-41E4-4E88-82E6-007D826251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AED79-B44F-46F7-9A9D-EC94587FA3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231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A0E3A-0C98-4EA0-AAC9-F2996360A904}" type="datetimeFigureOut">
              <a:rPr lang="en-US" smtClean="0"/>
              <a:t>10/25/2021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AE1FE-786B-4B83-86A4-F53D629261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9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2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81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AE1FE-786B-4B83-86A4-F53D629261B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0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MSIPCMContentMarking" descr="{&quot;HashCode&quot;:-1537927058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6888EB8E-AAB0-492C-8E14-D50BE1305261}"/>
              </a:ext>
            </a:extLst>
          </p:cNvPr>
          <p:cNvSpPr txBox="1"/>
          <p:nvPr userDrawn="1"/>
        </p:nvSpPr>
        <p:spPr>
          <a:xfrm>
            <a:off x="0" y="6595656"/>
            <a:ext cx="1351931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IE" sz="1000">
                <a:solidFill>
                  <a:srgbClr val="000000"/>
                </a:solidFill>
                <a:latin typeface="Calibri" panose="020F0502020204030204" pitchFamily="34" charset="0"/>
              </a:rPr>
              <a:t>Classified as General</a:t>
            </a:r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8.jp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0.jpg"/><Relationship Id="rId10" Type="http://schemas.microsoft.com/office/2007/relationships/diagramDrawing" Target="../diagrams/drawing2.xml"/><Relationship Id="rId4" Type="http://schemas.openxmlformats.org/officeDocument/2006/relationships/image" Target="../media/image9.jpg"/><Relationship Id="rId9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moji.dev/" TargetMode="External"/><Relationship Id="rId7" Type="http://schemas.openxmlformats.org/officeDocument/2006/relationships/hyperlink" Target="https://www.youtube.com/watch?v=_NrSWLQsDL4&amp;list=PL3EmAGCgUF4zbEifRLTti6ZgxPr3cvQND&amp;index=4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ElRzTuYln0M&amp;list=PL3EmAGCgUF4zbEifRLTti6ZgxPr3cvQND&amp;index=26" TargetMode="External"/><Relationship Id="rId5" Type="http://schemas.openxmlformats.org/officeDocument/2006/relationships/hyperlink" Target="https://www.w3docs.com/learn-git/git-merge.html" TargetMode="External"/><Relationship Id="rId4" Type="http://schemas.openxmlformats.org/officeDocument/2006/relationships/hyperlink" Target="https://github.com/adam-p/markdown-here/wiki/Markdown-Cheatsheet#emphasi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325" y="1169970"/>
            <a:ext cx="8911687" cy="1030519"/>
          </a:xfrm>
        </p:spPr>
        <p:txBody>
          <a:bodyPr>
            <a:normAutofit/>
          </a:bodyPr>
          <a:lstStyle/>
          <a:p>
            <a:r>
              <a:rPr lang="en-US" sz="4800" dirty="0"/>
              <a:t>Game Night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62" name="Content Placeholder 2" descr="Icon SmartArt Graphic">
            <a:extLst>
              <a:ext uri="{FF2B5EF4-FFF2-40B4-BE49-F238E27FC236}">
                <a16:creationId xmlns:a16="http://schemas.microsoft.com/office/drawing/2014/main" id="{4F2B137F-C2B7-49C4-9A78-29FD71A00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2427896"/>
              </p:ext>
            </p:extLst>
          </p:nvPr>
        </p:nvGraphicFramePr>
        <p:xfrm>
          <a:off x="2341682" y="2888150"/>
          <a:ext cx="8238899" cy="3046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05299-77CF-40C6-BA11-CDD79E0F5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0971" y="1357078"/>
            <a:ext cx="8911687" cy="993507"/>
          </a:xfrm>
        </p:spPr>
        <p:txBody>
          <a:bodyPr>
            <a:noAutofit/>
          </a:bodyPr>
          <a:lstStyle/>
          <a:p>
            <a:r>
              <a:rPr lang="en-IE" dirty="0"/>
              <a:t>Goal of Project</a:t>
            </a:r>
            <a:br>
              <a:rPr lang="en-IE" dirty="0"/>
            </a:b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711DB-A360-494B-9145-A2845EBEF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6652" y="2360023"/>
            <a:ext cx="8915400" cy="3777622"/>
          </a:xfrm>
        </p:spPr>
        <p:txBody>
          <a:bodyPr>
            <a:normAutofit/>
          </a:bodyPr>
          <a:lstStyle/>
          <a:p>
            <a:r>
              <a:rPr lang="en-IE" sz="2000" dirty="0"/>
              <a:t>Test collaboration</a:t>
            </a:r>
          </a:p>
          <a:p>
            <a:r>
              <a:rPr lang="en-IE" sz="2000" dirty="0"/>
              <a:t>Play with GIT - merge and rebase</a:t>
            </a:r>
          </a:p>
          <a:p>
            <a:r>
              <a:rPr lang="en-IE" sz="2000" dirty="0"/>
              <a:t>Play with .md files (.</a:t>
            </a:r>
            <a:r>
              <a:rPr lang="en-IE" sz="2000" dirty="0" err="1"/>
              <a:t>py</a:t>
            </a:r>
            <a:r>
              <a:rPr lang="en-IE" sz="2000" dirty="0"/>
              <a:t> - optional)</a:t>
            </a:r>
          </a:p>
          <a:p>
            <a:r>
              <a:rPr lang="en-IE" sz="2000" dirty="0"/>
              <a:t>Build final Project</a:t>
            </a:r>
          </a:p>
          <a:p>
            <a:r>
              <a:rPr lang="en-IE" sz="2000" dirty="0"/>
              <a:t>Have first open source contribution</a:t>
            </a:r>
          </a:p>
          <a:p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51855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s">
            <a:extLst>
              <a:ext uri="{FF2B5EF4-FFF2-40B4-BE49-F238E27FC236}">
                <a16:creationId xmlns:a16="http://schemas.microsoft.com/office/drawing/2014/main" id="{BCA9472B-BE73-494A-9A61-CF6F6D4EF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4" b="-1356"/>
          <a:stretch/>
        </p:blipFill>
        <p:spPr>
          <a:xfrm>
            <a:off x="8523931" y="4639896"/>
            <a:ext cx="3668069" cy="2254042"/>
          </a:xfrm>
          <a:prstGeom prst="rect">
            <a:avLst/>
          </a:prstGeom>
        </p:spPr>
      </p:pic>
      <p:pic>
        <p:nvPicPr>
          <p:cNvPr id="8" name="Picture 7" descr="gift">
            <a:extLst>
              <a:ext uri="{FF2B5EF4-FFF2-40B4-BE49-F238E27FC236}">
                <a16:creationId xmlns:a16="http://schemas.microsoft.com/office/drawing/2014/main" id="{0CE71C86-5256-F346-852E-D64FDD48D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726"/>
          <a:stretch/>
        </p:blipFill>
        <p:spPr>
          <a:xfrm>
            <a:off x="8523929" y="2272021"/>
            <a:ext cx="3668071" cy="2358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27FA4-E917-1A4B-90B7-6F7401ABD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106" b="16016"/>
          <a:stretch/>
        </p:blipFill>
        <p:spPr>
          <a:xfrm>
            <a:off x="8523927" y="8803"/>
            <a:ext cx="3668072" cy="2263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dirty="0"/>
              <a:t>Task Pool</a:t>
            </a:r>
            <a:br>
              <a:rPr lang="en-US" sz="4000" dirty="0"/>
            </a:br>
            <a:r>
              <a:rPr lang="en-US" sz="1600" dirty="0"/>
              <a:t>(Technical and functional requirements)</a:t>
            </a:r>
            <a:endParaRPr lang="en-US" sz="4000" dirty="0"/>
          </a:p>
        </p:txBody>
      </p:sp>
      <p:graphicFrame>
        <p:nvGraphicFramePr>
          <p:cNvPr id="5" name="Content Placeholder 2" descr="Icon List SmartArt graphic">
            <a:extLst>
              <a:ext uri="{FF2B5EF4-FFF2-40B4-BE49-F238E27FC236}">
                <a16:creationId xmlns:a16="http://schemas.microsoft.com/office/drawing/2014/main" id="{7201ED44-E43F-0F4D-9EE4-135AC6924F3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2728598"/>
              </p:ext>
            </p:extLst>
          </p:nvPr>
        </p:nvGraphicFramePr>
        <p:xfrm>
          <a:off x="2724539" y="2133600"/>
          <a:ext cx="4833257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9685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5F24-51B4-4715-B52F-CC0921E5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06333"/>
            <a:ext cx="8911687" cy="1280890"/>
          </a:xfrm>
        </p:spPr>
        <p:txBody>
          <a:bodyPr/>
          <a:lstStyle/>
          <a:p>
            <a:r>
              <a:rPr lang="en-IE" dirty="0"/>
              <a:t>Approach</a:t>
            </a:r>
            <a:br>
              <a:rPr lang="en-IE" dirty="0"/>
            </a:b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B274B-7C10-4F0E-8391-326E6B6DD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106029"/>
            <a:ext cx="5335588" cy="3777622"/>
          </a:xfrm>
        </p:spPr>
        <p:txBody>
          <a:bodyPr/>
          <a:lstStyle/>
          <a:p>
            <a:r>
              <a:rPr lang="en-IE" dirty="0"/>
              <a:t>Branch out of main with each game</a:t>
            </a:r>
          </a:p>
          <a:p>
            <a:r>
              <a:rPr lang="en-IE" dirty="0"/>
              <a:t>- Aim for simplistic explanation</a:t>
            </a:r>
          </a:p>
          <a:p>
            <a:r>
              <a:rPr lang="en-IE" dirty="0"/>
              <a:t>- Provide YouTube link, if need be</a:t>
            </a:r>
          </a:p>
          <a:p>
            <a:r>
              <a:rPr lang="en-IE" dirty="0"/>
              <a:t>- Overall display will come from consensus (design)</a:t>
            </a:r>
          </a:p>
          <a:p>
            <a:endParaRPr lang="en-IE" dirty="0"/>
          </a:p>
          <a:p>
            <a:r>
              <a:rPr lang="en-IE" dirty="0"/>
              <a:t>Rebase on game-branch with changes</a:t>
            </a:r>
          </a:p>
          <a:p>
            <a:endParaRPr lang="en-IE" dirty="0"/>
          </a:p>
          <a:p>
            <a:r>
              <a:rPr lang="en-IE" dirty="0"/>
              <a:t>Make pull request to main once done</a:t>
            </a:r>
          </a:p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4DE06-B216-4248-B1EF-5C56B7843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93825" y="1036154"/>
            <a:ext cx="5223164" cy="3917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89B0F-4B93-4150-B53D-DEAB1A50B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640" y="4990793"/>
            <a:ext cx="5000731" cy="152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3932" y="539091"/>
            <a:ext cx="8706395" cy="1004583"/>
          </a:xfrm>
        </p:spPr>
        <p:txBody>
          <a:bodyPr>
            <a:normAutofit/>
          </a:bodyPr>
          <a:lstStyle/>
          <a:p>
            <a:r>
              <a:rPr lang="en-IE" dirty="0"/>
              <a:t>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75439-C766-134A-A0D0-BE002D8B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3496" y="1688322"/>
            <a:ext cx="9594868" cy="4546065"/>
          </a:xfrm>
        </p:spPr>
        <p:txBody>
          <a:bodyPr>
            <a:normAutofit/>
          </a:bodyPr>
          <a:lstStyle/>
          <a:p>
            <a:r>
              <a:rPr lang="en-IE" dirty="0" err="1"/>
              <a:t>Gitmoji</a:t>
            </a:r>
            <a:r>
              <a:rPr lang="en-IE" dirty="0"/>
              <a:t>: </a:t>
            </a:r>
            <a:r>
              <a:rPr lang="en-IE" dirty="0" err="1">
                <a:hlinkClick r:id="rId3"/>
              </a:rPr>
              <a:t>gitmoji</a:t>
            </a:r>
            <a:r>
              <a:rPr lang="en-IE" dirty="0">
                <a:hlinkClick r:id="rId3"/>
              </a:rPr>
              <a:t> | An emoji guide for your commit messages</a:t>
            </a:r>
            <a:endParaRPr lang="en-IE" dirty="0"/>
          </a:p>
          <a:p>
            <a:endParaRPr lang="en-IE" dirty="0"/>
          </a:p>
          <a:p>
            <a:r>
              <a:rPr lang="en-IE" dirty="0"/>
              <a:t>Markdown cheat sheet: </a:t>
            </a:r>
            <a:r>
              <a:rPr lang="en-IE" dirty="0">
                <a:hlinkClick r:id="rId4"/>
              </a:rPr>
              <a:t>Markdown </a:t>
            </a:r>
            <a:r>
              <a:rPr lang="en-IE" dirty="0" err="1">
                <a:hlinkClick r:id="rId4"/>
              </a:rPr>
              <a:t>Cheatsheet</a:t>
            </a:r>
            <a:r>
              <a:rPr lang="en-IE" dirty="0">
                <a:hlinkClick r:id="rId4"/>
              </a:rPr>
              <a:t> · </a:t>
            </a:r>
            <a:r>
              <a:rPr lang="en-IE" dirty="0" err="1">
                <a:hlinkClick r:id="rId4"/>
              </a:rPr>
              <a:t>adam</a:t>
            </a:r>
            <a:r>
              <a:rPr lang="en-IE" dirty="0">
                <a:hlinkClick r:id="rId4"/>
              </a:rPr>
              <a:t>-p/markdown-here Wiki (github.com)</a:t>
            </a:r>
            <a:endParaRPr lang="en-IE" dirty="0"/>
          </a:p>
          <a:p>
            <a:endParaRPr lang="en-IE" dirty="0"/>
          </a:p>
          <a:p>
            <a:r>
              <a:rPr lang="en-IE" dirty="0"/>
              <a:t>Git-Merge (3-way / fast forward): </a:t>
            </a:r>
            <a:r>
              <a:rPr lang="en-IE" dirty="0">
                <a:hlinkClick r:id="rId5"/>
              </a:rPr>
              <a:t>Git Merge | W3Docs Online Git Tutorial</a:t>
            </a:r>
            <a:endParaRPr lang="en-IE" dirty="0"/>
          </a:p>
          <a:p>
            <a:endParaRPr lang="en-IE" dirty="0"/>
          </a:p>
          <a:p>
            <a:r>
              <a:rPr lang="en-IE" dirty="0"/>
              <a:t>Rebase video: </a:t>
            </a:r>
            <a:r>
              <a:rPr lang="en-IE" dirty="0">
                <a:hlinkClick r:id="rId6"/>
              </a:rPr>
              <a:t>Rewriting Git History - Amend, Reword, Delete, Reorder, Squash and Split - YouTube</a:t>
            </a:r>
            <a:endParaRPr lang="en-IE" dirty="0"/>
          </a:p>
          <a:p>
            <a:endParaRPr lang="en-IE" dirty="0"/>
          </a:p>
          <a:p>
            <a:r>
              <a:rPr lang="en-IE" dirty="0"/>
              <a:t>Fork-Pull-Merge video: </a:t>
            </a:r>
            <a:r>
              <a:rPr lang="en-IE" dirty="0">
                <a:hlinkClick r:id="rId7"/>
              </a:rPr>
              <a:t>1.3: Forks and Pull Requests - Git and GitHub for Poets - YouTube</a:t>
            </a:r>
            <a:endParaRPr lang="en-IE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373993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791FE0-E525-44F5-B24B-E8E5757CF5F2}">
  <ds:schemaRefs>
    <ds:schemaRef ds:uri="16c05727-aa75-4e4a-9b5f-8a80a1165891"/>
    <ds:schemaRef ds:uri="http://purl.org/dc/dcmitype/"/>
    <ds:schemaRef ds:uri="71af3243-3dd4-4a8d-8c0d-dd76da1f02a5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76428C60-BADF-461E-ACB1-6AC412BA55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7010E9-D0D4-4763-90A3-DBAE37445A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0</TotalTime>
  <Words>170</Words>
  <Application>Microsoft Office PowerPoint</Application>
  <PresentationFormat>Widescreen</PresentationFormat>
  <Paragraphs>37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Century Gothic</vt:lpstr>
      <vt:lpstr>Wingdings 3</vt:lpstr>
      <vt:lpstr>Wisp</vt:lpstr>
      <vt:lpstr>Game Night</vt:lpstr>
      <vt:lpstr>Goal of Project </vt:lpstr>
      <vt:lpstr>Task Pool (Technical and functional requirements)</vt:lpstr>
      <vt:lpstr>Approach 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2021-10-25T14:32:40Z</dcterms:created>
  <dcterms:modified xsi:type="dcterms:W3CDTF">2021-10-25T15:27:13Z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926c0aff-a48f-429c-9779-af49a124040d_Enabled">
    <vt:lpwstr>true</vt:lpwstr>
  </property>
  <property fmtid="{D5CDD505-2E9C-101B-9397-08002B2CF9AE}" pid="4" name="MSIP_Label_926c0aff-a48f-429c-9779-af49a124040d_SetDate">
    <vt:lpwstr>2021-10-25T15:26:53Z</vt:lpwstr>
  </property>
  <property fmtid="{D5CDD505-2E9C-101B-9397-08002B2CF9AE}" pid="5" name="MSIP_Label_926c0aff-a48f-429c-9779-af49a124040d_Method">
    <vt:lpwstr>Standard</vt:lpwstr>
  </property>
  <property fmtid="{D5CDD505-2E9C-101B-9397-08002B2CF9AE}" pid="6" name="MSIP_Label_926c0aff-a48f-429c-9779-af49a124040d_Name">
    <vt:lpwstr>926c0aff-a48f-429c-9779-af49a124040d</vt:lpwstr>
  </property>
  <property fmtid="{D5CDD505-2E9C-101B-9397-08002B2CF9AE}" pid="7" name="MSIP_Label_926c0aff-a48f-429c-9779-af49a124040d_SiteId">
    <vt:lpwstr>8da9b596-d5b4-4b75-b001-9884489feb44</vt:lpwstr>
  </property>
  <property fmtid="{D5CDD505-2E9C-101B-9397-08002B2CF9AE}" pid="8" name="MSIP_Label_926c0aff-a48f-429c-9779-af49a124040d_ActionId">
    <vt:lpwstr>28ce0b18-5ffe-4a62-8a5c-bad992ca974a</vt:lpwstr>
  </property>
  <property fmtid="{D5CDD505-2E9C-101B-9397-08002B2CF9AE}" pid="9" name="MSIP_Label_926c0aff-a48f-429c-9779-af49a124040d_ContentBits">
    <vt:lpwstr>2</vt:lpwstr>
  </property>
</Properties>
</file>